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86"/>
  </p:normalViewPr>
  <p:slideViewPr>
    <p:cSldViewPr snapToGrid="0">
      <p:cViewPr varScale="1">
        <p:scale>
          <a:sx n="85" d="100"/>
          <a:sy n="85" d="100"/>
        </p:scale>
        <p:origin x="5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E7FA4C-B92A-3746-6AE3-42FE50913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F42E10C-BC7C-E5F2-9656-A58980D8E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2424A1-10E0-393C-784E-E2A2BE329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E45377-7999-41E1-511A-FF6C4711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3B2C7B-6284-BFCA-E114-D24856A8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3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162EF8-15B7-2E76-377C-7A4BE6D6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F0D4E06-73AA-E0F3-5471-8B4B24C74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E3A241-8A02-AA79-D99A-50773BEF4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05E88AC-DCC1-ADB2-E6F5-2C1BECE3F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55CCA7-E33E-6454-B2A4-79CE3D9F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380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2890A28-385E-F7CF-A541-7F3E419E7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4A98EB7-5DAC-A37A-B5EE-3FC58103A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AB97CE-B466-E872-AB35-AF3026A7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EE95AB-C923-75BD-B5E5-8D4BCA769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19B742-4C84-432B-CEE1-6FB6D08E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664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92B549-66F5-2B09-B7A4-07CF12669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99E88F-B9C3-66BD-0B9E-BCE98B074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51C049-2FB6-25C7-38D8-406718BA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78EC87-BE13-71AA-6D85-A7A3ED1A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AD32CA-01A5-FBA9-CE77-C4B4FF9F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414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C9A2F0-3006-8DB2-8369-AF38ABA5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C271D8-ABA9-CB2B-250B-D21471A0B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DEB143-1052-5DB2-9001-06BDCB6E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9ED854-7032-542F-45E1-6C2B0179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22106B-1A14-E7C9-751E-A25AF510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54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05E181-B31F-F086-571C-8CCBEA99C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9143C0-271A-89CB-F4C8-0D3AD8462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F17DB68-BA49-CB81-5A7C-2090C18F2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A837CDB-6988-C989-0659-1201EDC0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A1EB5B8-3DBC-7D89-CC7C-5B28AFD1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2AADB9-1D41-53C4-DA92-16C6FBC7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10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3C6823-0995-768F-B5FA-946E7CB2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FCDA23-80F0-92D8-609D-8768D7C44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CFE224E-E547-B093-2250-B4A4D60FB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B630757-4BA7-E77C-0790-0FC4385C9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95B52CF-5A7D-6EA4-F2C1-AEAA3B36C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D37B720-01E5-E046-2977-6EEF5B586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F90F396-F33B-0F37-96F5-1932C3B11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C94FA41-5188-8AAC-E938-7D5800BB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754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A98585-D5DA-70F4-3ED2-E2D9B2A0C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3DE5AF0-1FFF-4C59-F635-DFF6F96B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C67013F-69DC-861A-8BF1-429F623AC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8D29348-94B4-85B4-DF6C-1E1907B8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83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E88B47D-00AD-397E-37E5-C31D9B55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955F85E-457A-B42F-47FD-EBFD28783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233EC9-984D-BAFA-A507-9F625403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67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19B4B6-1484-17DA-0944-3229D27F8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D7DD0C-228B-4E17-F275-5B9A3EC9E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ED94FCD-EAEC-031C-566B-B512D9E6D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5C9D15-9B3A-448B-5CAF-586C435C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F0D29B-D636-B9D7-1FAC-68729D9C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340856-B592-814C-70F0-5F2054D3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99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66398F-B191-9CE5-B6F1-AC6DC915A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B6CDB57-C12A-E418-1170-C30246469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D9C5C09-4708-0345-C711-0A41C338A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CACD3C-BACF-9AC3-DC2D-F3EC2FEEC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ADF1821-BF8F-6378-7786-B056F3DC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42F51F6-B3B6-E9A3-30C8-013BC2D2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070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C2D6803-62D6-B7E8-5068-50A17875C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EA67D22-0BC4-B1B3-5A59-67D0FB600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1FE990-99A5-18DE-6A52-C0F0E542D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5619-6ED1-7747-AD30-52B4D7962288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C54B6E-EA81-A67C-58E0-AD176DC05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DFC83C-3EA8-62DA-BCD1-71C5238E3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D5D5D-C0AF-2D4A-8A67-D13FE08B56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31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nowman-snowmen-decorations-color-83057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E86F6A99-CF3F-10FE-C3CF-E222462BB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27478" y="69402"/>
            <a:ext cx="3116736" cy="1498844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42E2CFF-05C8-02B7-3523-6F651A9F2637}"/>
              </a:ext>
            </a:extLst>
          </p:cNvPr>
          <p:cNvGraphicFramePr>
            <a:graphicFrameLocks noGrp="1"/>
          </p:cNvGraphicFramePr>
          <p:nvPr/>
        </p:nvGraphicFramePr>
        <p:xfrm>
          <a:off x="1114084" y="1568246"/>
          <a:ext cx="4539464" cy="5127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6302">
                  <a:extLst>
                    <a:ext uri="{9D8B030D-6E8A-4147-A177-3AD203B41FA5}">
                      <a16:colId xmlns:a16="http://schemas.microsoft.com/office/drawing/2014/main" val="1620214100"/>
                    </a:ext>
                  </a:extLst>
                </a:gridCol>
                <a:gridCol w="3803162">
                  <a:extLst>
                    <a:ext uri="{9D8B030D-6E8A-4147-A177-3AD203B41FA5}">
                      <a16:colId xmlns:a16="http://schemas.microsoft.com/office/drawing/2014/main" val="3524824571"/>
                    </a:ext>
                  </a:extLst>
                </a:gridCol>
              </a:tblGrid>
              <a:tr h="144022"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>DATA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59" marR="350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>FORMY ZAJĘĆ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59" marR="35059" marT="0" marB="0"/>
                </a:tc>
                <a:extLst>
                  <a:ext uri="{0D108BD9-81ED-4DB2-BD59-A6C34878D82A}">
                    <a16:rowId xmlns:a16="http://schemas.microsoft.com/office/drawing/2014/main" val="3492329431"/>
                  </a:ext>
                </a:extLst>
              </a:tr>
              <a:tr h="1620251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29.01.24r.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59" marR="35059" marT="0" marB="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effectLst/>
                        </a:rPr>
                        <a:t>-Uroczyste rozpoczęcie półkolonii zimowych- I tygodnia. Zapoznanie jego uczestników z regulaminami.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-Przydzielenie </a:t>
                      </a:r>
                      <a:r>
                        <a:rPr lang="pl-PL" sz="900" dirty="0" err="1">
                          <a:effectLst/>
                        </a:rPr>
                        <a:t>sal</a:t>
                      </a:r>
                      <a:r>
                        <a:rPr lang="pl-PL" sz="900" dirty="0">
                          <a:effectLst/>
                        </a:rPr>
                        <a:t> grupom. Zapoznanie się dzieci i młodzieży z wychowawcą- zajęcia integrujące.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-Konkurs na wybór nazwy oraz logo grupy.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-Warsztaty kulinarne- „Zdrowe koktajle”.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 Zajęcia sportowe na sali gimnastycznej lub zabawy ruchowe na świeżym powietrzu – zjazdy z górki na jabłuszkach (w zależności od pogody).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59" marR="35059" marT="0" marB="0"/>
                </a:tc>
                <a:extLst>
                  <a:ext uri="{0D108BD9-81ED-4DB2-BD59-A6C34878D82A}">
                    <a16:rowId xmlns:a16="http://schemas.microsoft.com/office/drawing/2014/main" val="363107937"/>
                  </a:ext>
                </a:extLst>
              </a:tr>
              <a:tr h="780966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30.01.24 r.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59" marR="35059" marT="0" marB="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effectLst/>
                        </a:rPr>
                        <a:t>-Wyjście do kina REMUS.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 Zajęcia sportowe na sali gimnastycznej lub zabawy ruchowe na świeżym powietrzu (w zależności od pogody).</a:t>
                      </a:r>
                    </a:p>
                  </a:txBody>
                  <a:tcPr marL="35059" marR="35059" marT="0" marB="0"/>
                </a:tc>
                <a:extLst>
                  <a:ext uri="{0D108BD9-81ED-4DB2-BD59-A6C34878D82A}">
                    <a16:rowId xmlns:a16="http://schemas.microsoft.com/office/drawing/2014/main" val="1869276793"/>
                  </a:ext>
                </a:extLst>
              </a:tr>
              <a:tr h="800007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31.01.24 r.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59" marR="35059" marT="0" marB="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effectLst/>
                        </a:rPr>
                        <a:t>-Wycieczka  do Szarloty do Sali zabaw „CLUBIK”- grupy młodsze. Zwiedzanie </a:t>
                      </a:r>
                      <a:r>
                        <a:rPr lang="pl-PL" sz="900" dirty="0" err="1">
                          <a:effectLst/>
                        </a:rPr>
                        <a:t>MiniZOO</a:t>
                      </a:r>
                      <a:r>
                        <a:rPr lang="pl-PL" sz="900" dirty="0">
                          <a:effectLst/>
                        </a:rPr>
                        <a:t>, spacer po lesie.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 Wycieczka do BAZUN lub Szarloty  na kręgle- grupy starsze.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 Gry i zabawy stolikowe, zajęcia plastyczne.</a:t>
                      </a:r>
                    </a:p>
                  </a:txBody>
                  <a:tcPr marL="35059" marR="35059" marT="0" marB="0"/>
                </a:tc>
                <a:extLst>
                  <a:ext uri="{0D108BD9-81ED-4DB2-BD59-A6C34878D82A}">
                    <a16:rowId xmlns:a16="http://schemas.microsoft.com/office/drawing/2014/main" val="2354737076"/>
                  </a:ext>
                </a:extLst>
              </a:tr>
              <a:tr h="972151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1.02.24 r.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59" marR="35059" marT="0" marB="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effectLst/>
                        </a:rPr>
                        <a:t>- Wyjście na lodowisko grupy starsze.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 Wyjście do Centrum Zabaw- Fantazja- grupy młodsze.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 Gry i zabawy stolikowe.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 Zabawy taneczne- Just Dance. Zabawy ruchowe na świeżym powietrzu (w zależności od pogody).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59" marR="35059" marT="0" marB="0"/>
                </a:tc>
                <a:extLst>
                  <a:ext uri="{0D108BD9-81ED-4DB2-BD59-A6C34878D82A}">
                    <a16:rowId xmlns:a16="http://schemas.microsoft.com/office/drawing/2014/main" val="1400114137"/>
                  </a:ext>
                </a:extLst>
              </a:tr>
              <a:tr h="810125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2.02.24 r.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59" marR="35059" marT="0" marB="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effectLst/>
                        </a:rPr>
                        <a:t>- Wycieczka na basen  do „</a:t>
                      </a:r>
                      <a:r>
                        <a:rPr lang="pl-PL" sz="900" dirty="0" err="1">
                          <a:effectLst/>
                        </a:rPr>
                        <a:t>Aqua</a:t>
                      </a:r>
                      <a:r>
                        <a:rPr lang="pl-PL" sz="900" dirty="0">
                          <a:effectLst/>
                        </a:rPr>
                        <a:t> Centrum” w Kościerzynie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 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- Uroczyste zakończenie półkolonii- rozdanie dyplomów i nagród.</a:t>
                      </a:r>
                    </a:p>
                    <a:p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59" marR="35059" marT="0" marB="0"/>
                </a:tc>
                <a:extLst>
                  <a:ext uri="{0D108BD9-81ED-4DB2-BD59-A6C34878D82A}">
                    <a16:rowId xmlns:a16="http://schemas.microsoft.com/office/drawing/2014/main" val="99614634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7079263-E639-8262-DB78-1F2DA4ADC07E}"/>
              </a:ext>
            </a:extLst>
          </p:cNvPr>
          <p:cNvGraphicFramePr>
            <a:graphicFrameLocks noGrp="1"/>
          </p:cNvGraphicFramePr>
          <p:nvPr/>
        </p:nvGraphicFramePr>
        <p:xfrm>
          <a:off x="6546502" y="1582995"/>
          <a:ext cx="4906298" cy="5127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804">
                  <a:extLst>
                    <a:ext uri="{9D8B030D-6E8A-4147-A177-3AD203B41FA5}">
                      <a16:colId xmlns:a16="http://schemas.microsoft.com/office/drawing/2014/main" val="138569765"/>
                    </a:ext>
                  </a:extLst>
                </a:gridCol>
                <a:gridCol w="4110494">
                  <a:extLst>
                    <a:ext uri="{9D8B030D-6E8A-4147-A177-3AD203B41FA5}">
                      <a16:colId xmlns:a16="http://schemas.microsoft.com/office/drawing/2014/main" val="255738984"/>
                    </a:ext>
                  </a:extLst>
                </a:gridCol>
              </a:tblGrid>
              <a:tr h="1488636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5.02.24 r.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effectLst/>
                        </a:rPr>
                        <a:t>-Uroczyste rozpoczęcie zimowiska- II tygodnia. Zapoznanie jego uczestników z regulaminami półkolonii zimowych.</a:t>
                      </a:r>
                      <a:endParaRPr lang="pl-PL" sz="1000" dirty="0">
                        <a:effectLst/>
                      </a:endParaRPr>
                    </a:p>
                    <a:p>
                      <a:r>
                        <a:rPr lang="pl-PL" sz="900" dirty="0">
                          <a:effectLst/>
                        </a:rPr>
                        <a:t>-Przydzielenie </a:t>
                      </a:r>
                      <a:r>
                        <a:rPr lang="pl-PL" sz="900" dirty="0" err="1">
                          <a:effectLst/>
                        </a:rPr>
                        <a:t>sal</a:t>
                      </a:r>
                      <a:r>
                        <a:rPr lang="pl-PL" sz="900" dirty="0">
                          <a:effectLst/>
                        </a:rPr>
                        <a:t> grupom. Zapoznanie się dzieci i młodzieży z wychowawcą- zajęcia integrujące.</a:t>
                      </a:r>
                      <a:endParaRPr lang="pl-PL" sz="1000" dirty="0">
                        <a:effectLst/>
                      </a:endParaRPr>
                    </a:p>
                    <a:p>
                      <a:r>
                        <a:rPr lang="pl-PL" sz="900" dirty="0">
                          <a:effectLst/>
                        </a:rPr>
                        <a:t>-Konkurs na wybór nazwy oraz logo grupy.</a:t>
                      </a:r>
                      <a:endParaRPr lang="pl-PL" sz="1000" dirty="0">
                        <a:effectLst/>
                      </a:endParaRPr>
                    </a:p>
                    <a:p>
                      <a:r>
                        <a:rPr lang="pl-PL" sz="900" dirty="0">
                          <a:effectLst/>
                        </a:rPr>
                        <a:t>-Warsztaty kulinarne</a:t>
                      </a:r>
                      <a:endParaRPr lang="pl-PL" sz="1000" dirty="0">
                        <a:effectLst/>
                      </a:endParaRPr>
                    </a:p>
                    <a:p>
                      <a:r>
                        <a:rPr lang="pl-PL" sz="900" dirty="0">
                          <a:effectLst/>
                        </a:rPr>
                        <a:t>- Zajęcia sportowe na sali gimnastycznej lub zabawy ruchowe na świeżym powietrzu (w zależności od pogody).</a:t>
                      </a:r>
                      <a:endParaRPr lang="pl-PL" sz="1000" dirty="0">
                        <a:effectLst/>
                      </a:endParaRPr>
                    </a:p>
                    <a:p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val="1276686135"/>
                  </a:ext>
                </a:extLst>
              </a:tr>
              <a:tr h="661616">
                <a:tc>
                  <a:txBody>
                    <a:bodyPr/>
                    <a:lstStyle/>
                    <a:p>
                      <a:r>
                        <a:rPr lang="pl-PL" sz="900" dirty="0">
                          <a:effectLst/>
                        </a:rPr>
                        <a:t>6.02.24 r.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 -Wyjście na lodowisko grupy starsze.</a:t>
                      </a:r>
                      <a:endParaRPr lang="pl-PL" sz="1000">
                        <a:effectLst/>
                      </a:endParaRPr>
                    </a:p>
                    <a:p>
                      <a:r>
                        <a:rPr lang="pl-PL" sz="900">
                          <a:effectLst/>
                        </a:rPr>
                        <a:t>- Wyjście do Centrum Zabaw- FUNCRAFT- grupy młodsze.</a:t>
                      </a:r>
                      <a:endParaRPr lang="pl-PL" sz="1000">
                        <a:effectLst/>
                      </a:endParaRPr>
                    </a:p>
                    <a:p>
                      <a:r>
                        <a:rPr lang="pl-PL" sz="900">
                          <a:effectLst/>
                        </a:rPr>
                        <a:t>- Gry i zabawy stolikowe.</a:t>
                      </a:r>
                      <a:endParaRPr lang="pl-PL" sz="1000">
                        <a:effectLst/>
                      </a:endParaRPr>
                    </a:p>
                    <a:p>
                      <a:r>
                        <a:rPr lang="pl-PL" sz="900">
                          <a:effectLst/>
                        </a:rPr>
                        <a:t>- Zabawy taneczne -Just Dance.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val="1553260882"/>
                  </a:ext>
                </a:extLst>
              </a:tr>
              <a:tr h="827020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7.02.24 r.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-Wyjście do kina Remus- grupy starsze i młodsze.</a:t>
                      </a:r>
                      <a:endParaRPr lang="pl-PL" sz="1000">
                        <a:effectLst/>
                      </a:endParaRPr>
                    </a:p>
                    <a:p>
                      <a:r>
                        <a:rPr lang="pl-PL" sz="900">
                          <a:effectLst/>
                        </a:rPr>
                        <a:t>- Konkurs plastyczny – Moja ulubiona postać filmowa.</a:t>
                      </a:r>
                      <a:endParaRPr lang="pl-PL" sz="1000">
                        <a:effectLst/>
                      </a:endParaRPr>
                    </a:p>
                    <a:p>
                      <a:r>
                        <a:rPr lang="pl-PL" sz="900">
                          <a:effectLst/>
                        </a:rPr>
                        <a:t>- Zajęcia sportowe na sali gimnastycznej lub zabawy ruchowe na świeżym powietrzu (w zależności od pogody).</a:t>
                      </a:r>
                      <a:endParaRPr lang="pl-PL" sz="1000">
                        <a:effectLst/>
                      </a:endParaRPr>
                    </a:p>
                    <a:p>
                      <a:r>
                        <a:rPr lang="pl-PL" sz="9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val="2777329741"/>
                  </a:ext>
                </a:extLst>
              </a:tr>
              <a:tr h="827020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8.02.24 r.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- Wycieczka do Będomina do Gospodarstwa Agroturystycznego.</a:t>
                      </a:r>
                      <a:endParaRPr lang="pl-PL" sz="1000">
                        <a:effectLst/>
                      </a:endParaRPr>
                    </a:p>
                    <a:p>
                      <a:r>
                        <a:rPr lang="pl-PL" sz="900">
                          <a:effectLst/>
                        </a:rPr>
                        <a:t>- kulig/ przejażdżka bryczką</a:t>
                      </a:r>
                      <a:endParaRPr lang="pl-PL" sz="1000">
                        <a:effectLst/>
                      </a:endParaRPr>
                    </a:p>
                    <a:p>
                      <a:r>
                        <a:rPr lang="pl-PL" sz="900">
                          <a:effectLst/>
                        </a:rPr>
                        <a:t>- ognisko z kiełbaskami</a:t>
                      </a:r>
                      <a:endParaRPr lang="pl-PL" sz="1000">
                        <a:effectLst/>
                      </a:endParaRPr>
                    </a:p>
                    <a:p>
                      <a:r>
                        <a:rPr lang="pl-PL" sz="9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val="1472606507"/>
                  </a:ext>
                </a:extLst>
              </a:tr>
              <a:tr h="1323231">
                <a:tc>
                  <a:txBody>
                    <a:bodyPr/>
                    <a:lstStyle/>
                    <a:p>
                      <a:r>
                        <a:rPr lang="pl-PL" sz="900">
                          <a:effectLst/>
                        </a:rPr>
                        <a:t>9.02.24 r.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effectLst/>
                        </a:rPr>
                        <a:t>- Warsztaty manualne- kolorowy nadgarstek- tworzenie bransoletek</a:t>
                      </a:r>
                      <a:endParaRPr lang="pl-PL" sz="1000" dirty="0">
                        <a:effectLst/>
                      </a:endParaRPr>
                    </a:p>
                    <a:p>
                      <a:r>
                        <a:rPr lang="pl-PL" sz="900" dirty="0">
                          <a:effectLst/>
                        </a:rPr>
                        <a:t>-Dyskoteka kończąca półkolonie II tygodnia.</a:t>
                      </a:r>
                      <a:endParaRPr lang="pl-PL" sz="1000" dirty="0">
                        <a:effectLst/>
                      </a:endParaRPr>
                    </a:p>
                    <a:p>
                      <a:r>
                        <a:rPr lang="pl-PL" sz="900" dirty="0">
                          <a:effectLst/>
                        </a:rPr>
                        <a:t>-  Zajęcia sportowe na sali gimnastycznej lub zabawy ruchowe na świeżym powietrzu (w zależności od pogody).</a:t>
                      </a:r>
                      <a:endParaRPr lang="pl-PL" sz="1000" dirty="0">
                        <a:effectLst/>
                      </a:endParaRPr>
                    </a:p>
                    <a:p>
                      <a:r>
                        <a:rPr lang="pl-PL" sz="900" dirty="0">
                          <a:effectLst/>
                        </a:rPr>
                        <a:t>-Uroczyste zakończenie zimowiska, rozdanie dyplomów i nagród.</a:t>
                      </a:r>
                      <a:endParaRPr lang="pl-PL" sz="1000" dirty="0">
                        <a:effectLst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val="2072287415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1F758D68-76D9-1287-95F5-A3F8E1D48AD9}"/>
              </a:ext>
            </a:extLst>
          </p:cNvPr>
          <p:cNvSpPr txBox="1"/>
          <p:nvPr/>
        </p:nvSpPr>
        <p:spPr>
          <a:xfrm>
            <a:off x="3916093" y="218659"/>
            <a:ext cx="4748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Przewidywany plan zimowiska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62368EF-3944-819D-BF9F-108F35EC040A}"/>
              </a:ext>
            </a:extLst>
          </p:cNvPr>
          <p:cNvSpPr txBox="1"/>
          <p:nvPr/>
        </p:nvSpPr>
        <p:spPr>
          <a:xfrm rot="20090742">
            <a:off x="433511" y="2345406"/>
            <a:ext cx="174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  <a:latin typeface="Comic Sans MS" panose="030F0902030302020204" pitchFamily="66" charset="0"/>
              </a:rPr>
              <a:t>I TYDZIEŃ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60EB814-41DC-0A48-D6B4-B0BD3619DD10}"/>
              </a:ext>
            </a:extLst>
          </p:cNvPr>
          <p:cNvSpPr txBox="1"/>
          <p:nvPr/>
        </p:nvSpPr>
        <p:spPr>
          <a:xfrm rot="20090742">
            <a:off x="5816671" y="2231474"/>
            <a:ext cx="174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  <a:latin typeface="Comic Sans MS" panose="030F0902030302020204" pitchFamily="66" charset="0"/>
              </a:rPr>
              <a:t>II TYDZIEŃ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9D448ECE-80F3-D82B-1947-C86908D9D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36064" y="69402"/>
            <a:ext cx="3116736" cy="1498844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9094D831-58FB-AFB2-D4AF-04C2F8750C77}"/>
              </a:ext>
            </a:extLst>
          </p:cNvPr>
          <p:cNvSpPr txBox="1"/>
          <p:nvPr/>
        </p:nvSpPr>
        <p:spPr>
          <a:xfrm>
            <a:off x="1285249" y="6419266"/>
            <a:ext cx="114191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Zastrzega się możliwość wprowadzania na bieżąco zmian w ramowym planie pracy półkolonii zimowych według uznania wychowawców lub kierownika.</a:t>
            </a:r>
            <a:endParaRPr lang="pl-PL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7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922 -0.31791" pathEditMode="relative" ptsTypes="AA">
                                      <p:cBhvr>
                                        <p:cTn id="6" dur="3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24922 -0.31791 L 0 0" pathEditMode="relative" ptsTypes="AA">
                                      <p:cBhvr>
                                        <p:cTn id="11" dur="3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Scale>
                                      <p:cBhvr>
                                        <p:cTn id="13" dur="30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" pathEditMode="relative" ptsTypes="AA">
                                      <p:cBhvr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922 -0.31791" pathEditMode="relative" ptsTypes="AA">
                                      <p:cBhvr>
                                        <p:cTn id="20" dur="3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30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24922 -0.31791 L 0 0" pathEditMode="relative" ptsTypes="AA">
                                      <p:cBhvr>
                                        <p:cTn id="25" dur="3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" presetClass="emp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Scale>
                                      <p:cBhvr>
                                        <p:cTn id="27" dur="30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" pathEditMode="relative" ptsTypes="AA">
                                      <p:cBhvr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013FF8-6C26-3F43-EAE6-CC6E8352A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B24548-C34E-C8CF-6CFA-D439C67ED2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0426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444</Words>
  <Application>Microsoft Office PowerPoint</Application>
  <PresentationFormat>Panoramiczny</PresentationFormat>
  <Paragraphs>58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Słominska</dc:creator>
  <cp:lastModifiedBy>admin</cp:lastModifiedBy>
  <cp:revision>3</cp:revision>
  <dcterms:created xsi:type="dcterms:W3CDTF">2023-11-29T19:36:29Z</dcterms:created>
  <dcterms:modified xsi:type="dcterms:W3CDTF">2023-11-30T11:44:32Z</dcterms:modified>
</cp:coreProperties>
</file>